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80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9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81A8C3D-CC30-4BF9-A33C-0BC24EC36F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05355783-ED71-4517-805D-92E9897EBB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9F80DE4-116C-4D44-A2B9-DEF516D76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18A2-7E2F-4B43-B6C8-A51D3E4CBD30}" type="datetimeFigureOut">
              <a:rPr lang="es-ES" smtClean="0"/>
              <a:t>09/11/2017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F4CB1E41-5883-4811-A85A-6E2A9DA2A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C05901C-066D-4176-89FD-4B61B35D7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EE0B-D87A-404C-9821-850F2F9588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61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7F61943-3171-47BC-98FF-FBFF28392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1E4F76B5-CEFE-48ED-9AA9-65F293EC6D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3ACE7000-DF3D-4F0A-BBEF-995E9EBA9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18A2-7E2F-4B43-B6C8-A51D3E4CBD30}" type="datetimeFigureOut">
              <a:rPr lang="es-ES" smtClean="0"/>
              <a:t>09/11/2017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3A5EB5AC-17B4-4A19-85C4-85C3C5746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EE500090-102A-4098-81FB-729087852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EE0B-D87A-404C-9821-850F2F9588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3494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175FF4E6-F7C9-42DD-8694-D45FA968BE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8484872D-595E-41A2-B0F4-B60F949D6D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96ED7730-696F-4CA1-BEF9-A174606E8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18A2-7E2F-4B43-B6C8-A51D3E4CBD30}" type="datetimeFigureOut">
              <a:rPr lang="es-ES" smtClean="0"/>
              <a:t>09/11/2017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99E229BE-BD30-46F1-901D-BD4148536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FE06CA87-4EE5-42BD-97EF-B86B5CE94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EE0B-D87A-404C-9821-850F2F9588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1547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A42159A-D3EB-4578-A2A6-40D9E9C65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989F6DBD-BB32-4E11-A1D8-EDC5B23E75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9D56A3BB-8ED7-461B-8AF2-6C54931F8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18A2-7E2F-4B43-B6C8-A51D3E4CBD30}" type="datetimeFigureOut">
              <a:rPr lang="es-ES" smtClean="0"/>
              <a:t>09/11/2017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550DA6A8-EFB9-4EC3-A810-DD822DB17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FF2F2A1C-F6FD-44A5-9457-274933810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EE0B-D87A-404C-9821-850F2F9588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7449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5AF72D9-6A27-4A48-A946-C675AA81E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20317E7F-731F-4F81-BD47-5D3D584B0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84393FE-BB7B-439D-B3C8-8118FF235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18A2-7E2F-4B43-B6C8-A51D3E4CBD30}" type="datetimeFigureOut">
              <a:rPr lang="es-ES" smtClean="0"/>
              <a:t>09/11/2017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B6E0460-76B9-4CB7-80FA-07338BE6D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E5881E2-2612-40F1-9F76-3B9167432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EE0B-D87A-404C-9821-850F2F9588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7847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0855193-0709-406C-B0A8-55E5DDE2E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54FACE47-7196-4953-9142-6F8F707062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D009CC29-D4C7-4286-A9DA-7353548B85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C4AC7737-6F02-4471-B301-968DA870E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18A2-7E2F-4B43-B6C8-A51D3E4CBD30}" type="datetimeFigureOut">
              <a:rPr lang="es-ES" smtClean="0"/>
              <a:t>09/11/2017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5C6651C9-B387-4FF9-963D-745D72CAC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40010C92-22E2-4D3C-BDA9-6EAFEA380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EE0B-D87A-404C-9821-850F2F9588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978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11F0B0C-7435-4F52-B063-6FEB35D04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4F4716A5-C772-422A-B65A-2D8D6B8F6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84C9AFDE-6178-4DEC-9CA3-899AFC0A76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6D4DB656-E278-4E72-A135-B3134499D7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7A9CA808-D274-4DE9-879D-19B2C85FE5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BB2BFDDE-D3B2-411E-A119-6F6052064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18A2-7E2F-4B43-B6C8-A51D3E4CBD30}" type="datetimeFigureOut">
              <a:rPr lang="es-ES" smtClean="0"/>
              <a:t>09/11/2017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3702C5D1-5340-4AD0-B217-602E25EE1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4BF6E16E-E0FD-4E5E-8CEF-F6DF280AA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EE0B-D87A-404C-9821-850F2F9588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7014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FF19728-4E76-4305-8345-42AAC54FA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ACE53C2D-2CC4-40D3-ABEE-0525256B8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18A2-7E2F-4B43-B6C8-A51D3E4CBD30}" type="datetimeFigureOut">
              <a:rPr lang="es-ES" smtClean="0"/>
              <a:t>09/11/2017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54968818-8A6E-4D04-85F9-3CD50E529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903AC0B0-2937-4458-B850-528D021CF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EE0B-D87A-404C-9821-850F2F9588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175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08C6762A-B32C-4736-AA3C-5FBD35646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18A2-7E2F-4B43-B6C8-A51D3E4CBD30}" type="datetimeFigureOut">
              <a:rPr lang="es-ES" smtClean="0"/>
              <a:t>09/11/2017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25566487-EDF7-4349-8048-F28A44802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3CD31B08-DAA5-4E14-AE39-9308EC3F6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EE0B-D87A-404C-9821-850F2F9588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531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A637869-7FAC-4144-B37D-FAB85961F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1300D3D1-5BAE-4646-A3E3-C76DF0B05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254F2984-F340-4050-AF77-958963C689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B26552A4-DBB3-4E38-89B7-E772E65FA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18A2-7E2F-4B43-B6C8-A51D3E4CBD30}" type="datetimeFigureOut">
              <a:rPr lang="es-ES" smtClean="0"/>
              <a:t>09/11/2017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E8919A28-3ED3-4B4F-80DD-C30935A88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45837A8C-D83D-4D95-BC8F-D83F5C6D6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EE0B-D87A-404C-9821-850F2F9588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1962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8A7FB76-D29B-4DBB-B7FD-37130D2B7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134AAB22-5C0A-44FE-9E81-698F090A8E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64608787-5435-4892-BA6B-694DE42491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3F72956D-AAA4-478B-8859-86D955A8F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18A2-7E2F-4B43-B6C8-A51D3E4CBD30}" type="datetimeFigureOut">
              <a:rPr lang="es-ES" smtClean="0"/>
              <a:t>09/11/2017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2F86A030-3D13-4759-A2A0-48D99F4F6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5142F099-41B5-456B-B574-308FA70E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EE0B-D87A-404C-9821-850F2F9588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8162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6D447C49-1895-43CC-9405-64FC78A4B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F4F65C64-D16D-4A02-B19E-696D749BB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AD2E6E7-1CC7-47D9-9D43-8AD4634E8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318A2-7E2F-4B43-B6C8-A51D3E4CBD30}" type="datetimeFigureOut">
              <a:rPr lang="es-ES" smtClean="0"/>
              <a:t>09/11/2017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D32B48E-17A2-4F4A-B5CA-E3FD3DCD7E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1233D515-6D35-4232-98A0-7606F164E5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3EE0B-D87A-404C-9821-850F2F9588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851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68CE1BD-80E9-4672-B7E6-7D36C23CF1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284525"/>
          </a:xfrm>
        </p:spPr>
        <p:txBody>
          <a:bodyPr>
            <a:normAutofit fontScale="90000"/>
          </a:bodyPr>
          <a:lstStyle/>
          <a:p>
            <a:r>
              <a:rPr lang="es-ES" b="1" dirty="0">
                <a:solidFill>
                  <a:srgbClr val="0070C0"/>
                </a:solidFill>
              </a:rPr>
              <a:t>“</a:t>
            </a:r>
            <a:r>
              <a:rPr lang="es-ES" sz="10700" b="1" dirty="0">
                <a:solidFill>
                  <a:srgbClr val="0070C0"/>
                </a:solidFill>
              </a:rPr>
              <a:t>P</a:t>
            </a:r>
            <a:r>
              <a:rPr lang="es-ES" b="1" dirty="0">
                <a:solidFill>
                  <a:srgbClr val="0070C0"/>
                </a:solidFill>
              </a:rPr>
              <a:t>rograma </a:t>
            </a:r>
            <a:r>
              <a:rPr lang="es-ES" sz="10700" b="1" dirty="0">
                <a:solidFill>
                  <a:srgbClr val="0070C0"/>
                </a:solidFill>
              </a:rPr>
              <a:t>s</a:t>
            </a:r>
            <a:r>
              <a:rPr lang="es-ES" b="1" dirty="0">
                <a:solidFill>
                  <a:srgbClr val="0070C0"/>
                </a:solidFill>
              </a:rPr>
              <a:t>obre </a:t>
            </a:r>
            <a:r>
              <a:rPr lang="es-ES" sz="10700" b="1" dirty="0">
                <a:solidFill>
                  <a:srgbClr val="0070C0"/>
                </a:solidFill>
              </a:rPr>
              <a:t>P</a:t>
            </a:r>
            <a:r>
              <a:rPr lang="es-ES" b="1" dirty="0">
                <a:solidFill>
                  <a:srgbClr val="0070C0"/>
                </a:solidFill>
              </a:rPr>
              <a:t>revención y </a:t>
            </a:r>
            <a:r>
              <a:rPr lang="es-ES" sz="10700" b="1" dirty="0">
                <a:solidFill>
                  <a:srgbClr val="0070C0"/>
                </a:solidFill>
              </a:rPr>
              <a:t>M</a:t>
            </a:r>
            <a:r>
              <a:rPr lang="es-ES" b="1" dirty="0">
                <a:solidFill>
                  <a:srgbClr val="0070C0"/>
                </a:solidFill>
              </a:rPr>
              <a:t>anejo de la </a:t>
            </a:r>
            <a:r>
              <a:rPr lang="es-ES" sz="10700" b="1" dirty="0">
                <a:solidFill>
                  <a:srgbClr val="0070C0"/>
                </a:solidFill>
              </a:rPr>
              <a:t>A</a:t>
            </a:r>
            <a:r>
              <a:rPr lang="es-ES" b="1" dirty="0">
                <a:solidFill>
                  <a:srgbClr val="0070C0"/>
                </a:solidFill>
              </a:rPr>
              <a:t>dicción </a:t>
            </a:r>
            <a:r>
              <a:rPr lang="es-ES" sz="10700" b="1" dirty="0">
                <a:solidFill>
                  <a:srgbClr val="0070C0"/>
                </a:solidFill>
              </a:rPr>
              <a:t>D</a:t>
            </a:r>
            <a:r>
              <a:rPr lang="es-ES" b="1" dirty="0">
                <a:solidFill>
                  <a:srgbClr val="0070C0"/>
                </a:solidFill>
              </a:rPr>
              <a:t>igital”</a:t>
            </a:r>
            <a:r>
              <a:rPr lang="es-ES" b="1">
                <a:solidFill>
                  <a:srgbClr val="0070C0"/>
                </a:solidFill>
              </a:rPr>
              <a:t/>
            </a:r>
            <a:br>
              <a:rPr lang="es-ES" b="1">
                <a:solidFill>
                  <a:srgbClr val="0070C0"/>
                </a:solidFill>
              </a:rPr>
            </a:br>
            <a:r>
              <a:rPr lang="es-ES" b="1">
                <a:solidFill>
                  <a:srgbClr val="0070C0"/>
                </a:solidFill>
              </a:rPr>
              <a:t>-Horarios Centros Cívicos-</a:t>
            </a:r>
            <a:endParaRPr lang="es-E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354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="" xmlns:a16="http://schemas.microsoft.com/office/drawing/2014/main" id="{238D5B87-BBB2-4412-A385-97DEC26C3D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438047"/>
              </p:ext>
            </p:extLst>
          </p:nvPr>
        </p:nvGraphicFramePr>
        <p:xfrm>
          <a:off x="993913" y="1816452"/>
          <a:ext cx="5751271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783">
                  <a:extLst>
                    <a:ext uri="{9D8B030D-6E8A-4147-A177-3AD203B41FA5}">
                      <a16:colId xmlns="" xmlns:a16="http://schemas.microsoft.com/office/drawing/2014/main" val="3762442086"/>
                    </a:ext>
                  </a:extLst>
                </a:gridCol>
                <a:gridCol w="1411110">
                  <a:extLst>
                    <a:ext uri="{9D8B030D-6E8A-4147-A177-3AD203B41FA5}">
                      <a16:colId xmlns="" xmlns:a16="http://schemas.microsoft.com/office/drawing/2014/main" val="791198655"/>
                    </a:ext>
                  </a:extLst>
                </a:gridCol>
                <a:gridCol w="2617378">
                  <a:extLst>
                    <a:ext uri="{9D8B030D-6E8A-4147-A177-3AD203B41FA5}">
                      <a16:colId xmlns="" xmlns:a16="http://schemas.microsoft.com/office/drawing/2014/main" val="41243290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52110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0" dirty="0"/>
                        <a:t>Lunes 13/11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19:05 - 20:50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Menores </a:t>
                      </a:r>
                      <a:r>
                        <a:rPr lang="es-ES" dirty="0" smtClean="0"/>
                        <a:t>11-13 años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3527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Miércoles 15/11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19:05 - 20:50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Menores </a:t>
                      </a:r>
                      <a:r>
                        <a:rPr lang="es-ES" dirty="0" smtClean="0"/>
                        <a:t>14-18 años 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76424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Jueves 16/11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19:05 - 20:50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Padres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9432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0" dirty="0"/>
                        <a:t>Lunes 20/11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19:05 - 20:50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Menores 11-13 años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95907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Miércoles 21/11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19:05 - 20:50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Menores </a:t>
                      </a:r>
                      <a:r>
                        <a:rPr lang="es-ES" dirty="0" smtClean="0"/>
                        <a:t>14-18 años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94992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Jueves 22/11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19:05 - 20:50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Padres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47689807"/>
                  </a:ext>
                </a:extLst>
              </a:tr>
            </a:tbl>
          </a:graphicData>
        </a:graphic>
      </p:graphicFrame>
      <p:sp>
        <p:nvSpPr>
          <p:cNvPr id="5" name="Título 4">
            <a:extLst>
              <a:ext uri="{FF2B5EF4-FFF2-40B4-BE49-F238E27FC236}">
                <a16:creationId xmlns="" xmlns:a16="http://schemas.microsoft.com/office/drawing/2014/main" id="{4FE2A482-343B-4F83-829D-DB6254CA2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0178" y="500918"/>
            <a:ext cx="9491999" cy="920335"/>
          </a:xfr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2000" dirty="0"/>
              <a:t>Centro Cívico Monte Alto </a:t>
            </a:r>
            <a:r>
              <a:rPr lang="es-ES" sz="2000" dirty="0" smtClean="0"/>
              <a:t>: inicio a las 19,05 y finaliza a las 20,50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046721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="" xmlns:a16="http://schemas.microsoft.com/office/drawing/2014/main" id="{238D5B87-BBB2-4412-A385-97DEC26C3D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71629"/>
              </p:ext>
            </p:extLst>
          </p:nvPr>
        </p:nvGraphicFramePr>
        <p:xfrm>
          <a:off x="993910" y="1816452"/>
          <a:ext cx="7770079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8547">
                  <a:extLst>
                    <a:ext uri="{9D8B030D-6E8A-4147-A177-3AD203B41FA5}">
                      <a16:colId xmlns="" xmlns:a16="http://schemas.microsoft.com/office/drawing/2014/main" val="3762442086"/>
                    </a:ext>
                  </a:extLst>
                </a:gridCol>
                <a:gridCol w="2292990">
                  <a:extLst>
                    <a:ext uri="{9D8B030D-6E8A-4147-A177-3AD203B41FA5}">
                      <a16:colId xmlns="" xmlns:a16="http://schemas.microsoft.com/office/drawing/2014/main" val="791198655"/>
                    </a:ext>
                  </a:extLst>
                </a:gridCol>
                <a:gridCol w="2648542">
                  <a:extLst>
                    <a:ext uri="{9D8B030D-6E8A-4147-A177-3AD203B41FA5}">
                      <a16:colId xmlns="" xmlns:a16="http://schemas.microsoft.com/office/drawing/2014/main" val="41243290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52110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0" dirty="0"/>
                        <a:t>Martes 14/11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16:00– 17:30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Menores </a:t>
                      </a:r>
                      <a:r>
                        <a:rPr lang="es-ES" dirty="0" smtClean="0"/>
                        <a:t>11-13 años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3527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0" dirty="0"/>
                        <a:t>Martes 14/11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17:45 –19:15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Padres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76424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Jueves 16/11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16:00– 17:30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Menores </a:t>
                      </a:r>
                      <a:r>
                        <a:rPr lang="es-ES" dirty="0" smtClean="0"/>
                        <a:t>11-13 años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9432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Jueves 16/11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17:45 –19:15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Menores </a:t>
                      </a:r>
                      <a:r>
                        <a:rPr lang="es-ES" dirty="0" smtClean="0"/>
                        <a:t>14-18 años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95907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Viernes 17/11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16:00– 17:30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Menores </a:t>
                      </a:r>
                      <a:r>
                        <a:rPr lang="es-ES" dirty="0" smtClean="0"/>
                        <a:t>14-18 años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94992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Viernes 17/11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17:45 –19:15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Padres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47689807"/>
                  </a:ext>
                </a:extLst>
              </a:tr>
            </a:tbl>
          </a:graphicData>
        </a:graphic>
      </p:graphicFrame>
      <p:sp>
        <p:nvSpPr>
          <p:cNvPr id="5" name="Título 4">
            <a:extLst>
              <a:ext uri="{FF2B5EF4-FFF2-40B4-BE49-F238E27FC236}">
                <a16:creationId xmlns="" xmlns:a16="http://schemas.microsoft.com/office/drawing/2014/main" id="{4FE2A482-343B-4F83-829D-DB6254CA2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913" y="643422"/>
            <a:ext cx="6477000" cy="920335"/>
          </a:xfr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2200" dirty="0"/>
              <a:t>Centro Cívico Ciudad </a:t>
            </a:r>
            <a:r>
              <a:rPr lang="es-ES" sz="2200" dirty="0" smtClean="0"/>
              <a:t>Vieja  (</a:t>
            </a:r>
            <a:r>
              <a:rPr lang="es-ES" sz="2200" dirty="0" smtClean="0"/>
              <a:t>inicio a las 16h y finaliza a las 19,15H, realizando dos sesiones cada dí</a:t>
            </a:r>
            <a:r>
              <a:rPr lang="es-ES" sz="2000" dirty="0" smtClean="0"/>
              <a:t>a)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4221218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="" xmlns:a16="http://schemas.microsoft.com/office/drawing/2014/main" id="{238D5B87-BBB2-4412-A385-97DEC26C3D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213624"/>
              </p:ext>
            </p:extLst>
          </p:nvPr>
        </p:nvGraphicFramePr>
        <p:xfrm>
          <a:off x="993912" y="1816452"/>
          <a:ext cx="6915053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2948">
                  <a:extLst>
                    <a:ext uri="{9D8B030D-6E8A-4147-A177-3AD203B41FA5}">
                      <a16:colId xmlns="" xmlns:a16="http://schemas.microsoft.com/office/drawing/2014/main" val="3762442086"/>
                    </a:ext>
                  </a:extLst>
                </a:gridCol>
                <a:gridCol w="2041943">
                  <a:extLst>
                    <a:ext uri="{9D8B030D-6E8A-4147-A177-3AD203B41FA5}">
                      <a16:colId xmlns="" xmlns:a16="http://schemas.microsoft.com/office/drawing/2014/main" val="791198655"/>
                    </a:ext>
                  </a:extLst>
                </a:gridCol>
                <a:gridCol w="2380162">
                  <a:extLst>
                    <a:ext uri="{9D8B030D-6E8A-4147-A177-3AD203B41FA5}">
                      <a16:colId xmlns="" xmlns:a16="http://schemas.microsoft.com/office/drawing/2014/main" val="41243290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52110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0" dirty="0"/>
                        <a:t>Lunes 13/11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18:30 - 19:30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Menores </a:t>
                      </a:r>
                      <a:r>
                        <a:rPr lang="es-ES" dirty="0" smtClean="0"/>
                        <a:t>11-13 años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3527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0" dirty="0"/>
                        <a:t>Lunes 13/11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19:30 - 20:30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Padres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76424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Martes 14/11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16:30 - 18:30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Menores </a:t>
                      </a:r>
                      <a:r>
                        <a:rPr lang="es-ES" dirty="0" smtClean="0"/>
                        <a:t>11-13 años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9432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Martes 14/11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18:30 - 20:30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Menores14-18 años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95907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0" dirty="0"/>
                        <a:t>Lunes 20/11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18:30 - 19:30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Menores 14-18 años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94992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0" dirty="0"/>
                        <a:t>Lunes 20/11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19:30 - 20:30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Padres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47689807"/>
                  </a:ext>
                </a:extLst>
              </a:tr>
            </a:tbl>
          </a:graphicData>
        </a:graphic>
      </p:graphicFrame>
      <p:sp>
        <p:nvSpPr>
          <p:cNvPr id="5" name="Título 4">
            <a:extLst>
              <a:ext uri="{FF2B5EF4-FFF2-40B4-BE49-F238E27FC236}">
                <a16:creationId xmlns="" xmlns:a16="http://schemas.microsoft.com/office/drawing/2014/main" id="{4FE2A482-343B-4F83-829D-DB6254CA2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913" y="643422"/>
            <a:ext cx="6308035" cy="920335"/>
          </a:xfr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ES" sz="2000" dirty="0"/>
              <a:t>Centro Cívico </a:t>
            </a:r>
            <a:r>
              <a:rPr lang="es-ES" sz="2000" dirty="0" err="1" smtClean="0"/>
              <a:t>Eirís</a:t>
            </a:r>
            <a:r>
              <a:rPr lang="es-ES" sz="2000" dirty="0" smtClean="0"/>
              <a:t> ( inicio a las 18,30 y finaliza a las 20,30h , realizando dos sesiones </a:t>
            </a:r>
            <a:r>
              <a:rPr lang="es-ES" sz="2000" dirty="0" err="1" smtClean="0"/>
              <a:t>cadadía</a:t>
            </a:r>
            <a:r>
              <a:rPr lang="es-ES" sz="2000" dirty="0" smtClean="0"/>
              <a:t>)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928276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="" xmlns:a16="http://schemas.microsoft.com/office/drawing/2014/main" id="{238D5B87-BBB2-4412-A385-97DEC26C3D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581946"/>
              </p:ext>
            </p:extLst>
          </p:nvPr>
        </p:nvGraphicFramePr>
        <p:xfrm>
          <a:off x="993912" y="1816452"/>
          <a:ext cx="6998181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2917">
                  <a:extLst>
                    <a:ext uri="{9D8B030D-6E8A-4147-A177-3AD203B41FA5}">
                      <a16:colId xmlns="" xmlns:a16="http://schemas.microsoft.com/office/drawing/2014/main" val="3762442086"/>
                    </a:ext>
                  </a:extLst>
                </a:gridCol>
                <a:gridCol w="2066489">
                  <a:extLst>
                    <a:ext uri="{9D8B030D-6E8A-4147-A177-3AD203B41FA5}">
                      <a16:colId xmlns="" xmlns:a16="http://schemas.microsoft.com/office/drawing/2014/main" val="791198655"/>
                    </a:ext>
                  </a:extLst>
                </a:gridCol>
                <a:gridCol w="2408775">
                  <a:extLst>
                    <a:ext uri="{9D8B030D-6E8A-4147-A177-3AD203B41FA5}">
                      <a16:colId xmlns="" xmlns:a16="http://schemas.microsoft.com/office/drawing/2014/main" val="41243290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52110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0" dirty="0"/>
                        <a:t>Miércoles 15/11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17:00 –18:45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Menores </a:t>
                      </a:r>
                      <a:r>
                        <a:rPr lang="es-ES" dirty="0" smtClean="0"/>
                        <a:t>11-13 años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3527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0" dirty="0"/>
                        <a:t>Miércoles 15/11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19:00 - 20:45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Padres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76424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Jueves 16/11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17:00 –18:45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Menores </a:t>
                      </a:r>
                      <a:r>
                        <a:rPr lang="es-ES" dirty="0" smtClean="0"/>
                        <a:t>11-13 años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9432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Jueves 16/11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19:00 - 20:45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Menores </a:t>
                      </a:r>
                      <a:r>
                        <a:rPr lang="es-ES" dirty="0" smtClean="0"/>
                        <a:t>14-18 años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95907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0" dirty="0"/>
                        <a:t>Viernes 17/11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17:00 –18:45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Menores </a:t>
                      </a:r>
                      <a:r>
                        <a:rPr lang="es-ES" dirty="0" smtClean="0"/>
                        <a:t>14-18 años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94992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0" dirty="0"/>
                        <a:t>Viernes 17/11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19:00 - 20:45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Padres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47689807"/>
                  </a:ext>
                </a:extLst>
              </a:tr>
            </a:tbl>
          </a:graphicData>
        </a:graphic>
      </p:graphicFrame>
      <p:sp>
        <p:nvSpPr>
          <p:cNvPr id="5" name="Título 4">
            <a:extLst>
              <a:ext uri="{FF2B5EF4-FFF2-40B4-BE49-F238E27FC236}">
                <a16:creationId xmlns="" xmlns:a16="http://schemas.microsoft.com/office/drawing/2014/main" id="{4FE2A482-343B-4F83-829D-DB6254CA2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913" y="643422"/>
            <a:ext cx="6308035" cy="920335"/>
          </a:xfr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2200" dirty="0"/>
              <a:t>Centro Cívico </a:t>
            </a:r>
            <a:r>
              <a:rPr lang="es-ES" sz="2200" dirty="0" err="1" smtClean="0"/>
              <a:t>Monelos</a:t>
            </a:r>
            <a:r>
              <a:rPr lang="es-ES" sz="2200" dirty="0" smtClean="0"/>
              <a:t> </a:t>
            </a:r>
            <a:r>
              <a:rPr lang="es-ES" sz="2000" dirty="0" smtClean="0"/>
              <a:t>( inicio a las 17h y finaliza a las 20,45h con dos sesiones cada día)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006633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="" xmlns:a16="http://schemas.microsoft.com/office/drawing/2014/main" id="{238D5B87-BBB2-4412-A385-97DEC26C3D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360199"/>
              </p:ext>
            </p:extLst>
          </p:nvPr>
        </p:nvGraphicFramePr>
        <p:xfrm>
          <a:off x="993911" y="1816452"/>
          <a:ext cx="6677548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7325">
                  <a:extLst>
                    <a:ext uri="{9D8B030D-6E8A-4147-A177-3AD203B41FA5}">
                      <a16:colId xmlns="" xmlns:a16="http://schemas.microsoft.com/office/drawing/2014/main" val="3762442086"/>
                    </a:ext>
                  </a:extLst>
                </a:gridCol>
                <a:gridCol w="1971810">
                  <a:extLst>
                    <a:ext uri="{9D8B030D-6E8A-4147-A177-3AD203B41FA5}">
                      <a16:colId xmlns="" xmlns:a16="http://schemas.microsoft.com/office/drawing/2014/main" val="791198655"/>
                    </a:ext>
                  </a:extLst>
                </a:gridCol>
                <a:gridCol w="2298413">
                  <a:extLst>
                    <a:ext uri="{9D8B030D-6E8A-4147-A177-3AD203B41FA5}">
                      <a16:colId xmlns="" xmlns:a16="http://schemas.microsoft.com/office/drawing/2014/main" val="41243290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52110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0" dirty="0"/>
                        <a:t>Jueves  16/11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17:00 –19:00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Menores </a:t>
                      </a:r>
                      <a:r>
                        <a:rPr lang="es-ES" dirty="0" smtClean="0"/>
                        <a:t>11-13 años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3527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0" dirty="0"/>
                        <a:t>Jueves  16/11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19:00 - 21:00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Padres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76424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Jueves 23/11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17:00 –19:00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Menores </a:t>
                      </a:r>
                      <a:r>
                        <a:rPr lang="es-ES" dirty="0" smtClean="0"/>
                        <a:t>11-13 años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9432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Jueves 23/11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19:00 - 21:00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Menores </a:t>
                      </a:r>
                      <a:r>
                        <a:rPr lang="es-ES" dirty="0" smtClean="0"/>
                        <a:t>14-18 años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95907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Jueves 30/11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17:00 –19:00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Menores </a:t>
                      </a:r>
                      <a:r>
                        <a:rPr lang="es-ES" dirty="0" smtClean="0"/>
                        <a:t>14-18 años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94992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Jueves 30/11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19:00 - 21:00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Padres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47689807"/>
                  </a:ext>
                </a:extLst>
              </a:tr>
            </a:tbl>
          </a:graphicData>
        </a:graphic>
      </p:graphicFrame>
      <p:sp>
        <p:nvSpPr>
          <p:cNvPr id="5" name="Título 4">
            <a:extLst>
              <a:ext uri="{FF2B5EF4-FFF2-40B4-BE49-F238E27FC236}">
                <a16:creationId xmlns="" xmlns:a16="http://schemas.microsoft.com/office/drawing/2014/main" id="{4FE2A482-343B-4F83-829D-DB6254CA2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913" y="643422"/>
            <a:ext cx="6796300" cy="920335"/>
          </a:xfr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2200" dirty="0"/>
              <a:t>Centro Cívico Nuevo </a:t>
            </a:r>
            <a:r>
              <a:rPr lang="es-ES" sz="2200" dirty="0" err="1" smtClean="0"/>
              <a:t>Mesoiro</a:t>
            </a:r>
            <a:r>
              <a:rPr lang="es-ES" sz="2200" dirty="0" smtClean="0"/>
              <a:t> (inicio a las 17 h y finaliza a las 21h , con dos sesiones cada día)</a:t>
            </a:r>
            <a:endParaRPr lang="es-ES" sz="2200" dirty="0"/>
          </a:p>
        </p:txBody>
      </p:sp>
    </p:spTree>
    <p:extLst>
      <p:ext uri="{BB962C8B-B14F-4D97-AF65-F5344CB8AC3E}">
        <p14:creationId xmlns:p14="http://schemas.microsoft.com/office/powerpoint/2010/main" val="2123903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="" xmlns:a16="http://schemas.microsoft.com/office/drawing/2014/main" id="{238D5B87-BBB2-4412-A385-97DEC26C3D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400689"/>
              </p:ext>
            </p:extLst>
          </p:nvPr>
        </p:nvGraphicFramePr>
        <p:xfrm>
          <a:off x="993913" y="1816452"/>
          <a:ext cx="697443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8906">
                  <a:extLst>
                    <a:ext uri="{9D8B030D-6E8A-4147-A177-3AD203B41FA5}">
                      <a16:colId xmlns="" xmlns:a16="http://schemas.microsoft.com/office/drawing/2014/main" val="3762442086"/>
                    </a:ext>
                  </a:extLst>
                </a:gridCol>
                <a:gridCol w="2058190">
                  <a:extLst>
                    <a:ext uri="{9D8B030D-6E8A-4147-A177-3AD203B41FA5}">
                      <a16:colId xmlns="" xmlns:a16="http://schemas.microsoft.com/office/drawing/2014/main" val="791198655"/>
                    </a:ext>
                  </a:extLst>
                </a:gridCol>
                <a:gridCol w="2377334">
                  <a:extLst>
                    <a:ext uri="{9D8B030D-6E8A-4147-A177-3AD203B41FA5}">
                      <a16:colId xmlns="" xmlns:a16="http://schemas.microsoft.com/office/drawing/2014/main" val="41243290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52110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0" dirty="0"/>
                        <a:t>Lunes 27/11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17:00– 19:00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Menores </a:t>
                      </a:r>
                      <a:r>
                        <a:rPr lang="es-ES" dirty="0" smtClean="0"/>
                        <a:t>11- 13 años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3527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0" dirty="0"/>
                        <a:t>Lunes 27/11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19:00 –20:45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Padres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76424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Miércoles 29/11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17:00– 19:00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Menores </a:t>
                      </a:r>
                      <a:r>
                        <a:rPr lang="es-ES" dirty="0" smtClean="0"/>
                        <a:t>11- 13 años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9432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Miércoles 29/11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19:00 –20:45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Menores </a:t>
                      </a:r>
                      <a:r>
                        <a:rPr lang="es-ES" dirty="0" smtClean="0"/>
                        <a:t>14-18 años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95907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Jueves 30/11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17:00– 19:00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Menores </a:t>
                      </a:r>
                      <a:r>
                        <a:rPr lang="es-ES" dirty="0" smtClean="0"/>
                        <a:t>14-18 años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94992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Jueves 30/11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19:00 –20:45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Padres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47689807"/>
                  </a:ext>
                </a:extLst>
              </a:tr>
            </a:tbl>
          </a:graphicData>
        </a:graphic>
      </p:graphicFrame>
      <p:sp>
        <p:nvSpPr>
          <p:cNvPr id="5" name="Título 4">
            <a:extLst>
              <a:ext uri="{FF2B5EF4-FFF2-40B4-BE49-F238E27FC236}">
                <a16:creationId xmlns="" xmlns:a16="http://schemas.microsoft.com/office/drawing/2014/main" id="{4FE2A482-343B-4F83-829D-DB6254CA2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913" y="643422"/>
            <a:ext cx="6477000" cy="920335"/>
          </a:xfr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2200" dirty="0"/>
              <a:t>Centro Cívico San </a:t>
            </a:r>
            <a:r>
              <a:rPr lang="es-ES" sz="2200" dirty="0" smtClean="0"/>
              <a:t>Diego </a:t>
            </a:r>
            <a:r>
              <a:rPr lang="es-ES" sz="2000" dirty="0" smtClean="0"/>
              <a:t>( inicio a las 17h y finaliza a las 20,45h con dos sesiones diarias)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569226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="" xmlns:a16="http://schemas.microsoft.com/office/drawing/2014/main" id="{4FE2A482-343B-4F83-829D-DB6254CA2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913" y="643422"/>
            <a:ext cx="6477000" cy="920335"/>
          </a:xfr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2000" dirty="0"/>
              <a:t>Centro Cívico </a:t>
            </a:r>
            <a:r>
              <a:rPr lang="es-ES" sz="2000" dirty="0" err="1" smtClean="0"/>
              <a:t>Elviña</a:t>
            </a:r>
            <a:r>
              <a:rPr lang="es-ES" sz="2000" dirty="0" smtClean="0"/>
              <a:t> ( inicio a las 17h y finaliza a las 20.30)</a:t>
            </a:r>
            <a:endParaRPr lang="es-ES" sz="2000" dirty="0"/>
          </a:p>
        </p:txBody>
      </p:sp>
      <p:graphicFrame>
        <p:nvGraphicFramePr>
          <p:cNvPr id="7" name="Tabla 6">
            <a:extLst>
              <a:ext uri="{FF2B5EF4-FFF2-40B4-BE49-F238E27FC236}">
                <a16:creationId xmlns="" xmlns:a16="http://schemas.microsoft.com/office/drawing/2014/main" id="{626483E6-DCFF-4F12-9722-FC2645C639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238296"/>
              </p:ext>
            </p:extLst>
          </p:nvPr>
        </p:nvGraphicFramePr>
        <p:xfrm>
          <a:off x="980662" y="1902592"/>
          <a:ext cx="4798558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607">
                  <a:extLst>
                    <a:ext uri="{9D8B030D-6E8A-4147-A177-3AD203B41FA5}">
                      <a16:colId xmlns="" xmlns:a16="http://schemas.microsoft.com/office/drawing/2014/main" val="3762442086"/>
                    </a:ext>
                  </a:extLst>
                </a:gridCol>
                <a:gridCol w="1418035">
                  <a:extLst>
                    <a:ext uri="{9D8B030D-6E8A-4147-A177-3AD203B41FA5}">
                      <a16:colId xmlns="" xmlns:a16="http://schemas.microsoft.com/office/drawing/2014/main" val="791198655"/>
                    </a:ext>
                  </a:extLst>
                </a:gridCol>
                <a:gridCol w="1637916">
                  <a:extLst>
                    <a:ext uri="{9D8B030D-6E8A-4147-A177-3AD203B41FA5}">
                      <a16:colId xmlns="" xmlns:a16="http://schemas.microsoft.com/office/drawing/2014/main" val="41243290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52110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0" dirty="0"/>
                        <a:t>Martes 28/11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17:00– 18:30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Menores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3527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0" dirty="0"/>
                        <a:t>Martes 28/11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19:00 –20:30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Padres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76424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02586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420</Words>
  <Application>Microsoft Office PowerPoint</Application>
  <PresentationFormat>Panorámica</PresentationFormat>
  <Paragraphs>122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“Programa sobre Prevención y Manejo de la Adicción Digital” -Horarios Centros Cívicos-</vt:lpstr>
      <vt:lpstr>Centro Cívico Monte Alto : inicio a las 19,05 y finaliza a las 20,50</vt:lpstr>
      <vt:lpstr>Centro Cívico Ciudad Vieja  (inicio a las 16h y finaliza a las 19,15H, realizando dos sesiones cada día)</vt:lpstr>
      <vt:lpstr>Centro Cívico Eirís ( inicio a las 18,30 y finaliza a las 20,30h , realizando dos sesiones cadadía)</vt:lpstr>
      <vt:lpstr>Centro Cívico Monelos ( inicio a las 17h y finaliza a las 20,45h con dos sesiones cada día)</vt:lpstr>
      <vt:lpstr>Centro Cívico Nuevo Mesoiro (inicio a las 17 h y finaliza a las 21h , con dos sesiones cada día)</vt:lpstr>
      <vt:lpstr>Centro Cívico San Diego ( inicio a las 17h y finaliza a las 20,45h con dos sesiones diarias)</vt:lpstr>
      <vt:lpstr>Centro Cívico Elviña ( inicio a las 17h y finaliza a las 20.30)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victoria bobadilla</dc:creator>
  <cp:lastModifiedBy>Mayte</cp:lastModifiedBy>
  <cp:revision>43</cp:revision>
  <dcterms:created xsi:type="dcterms:W3CDTF">2017-10-16T19:14:34Z</dcterms:created>
  <dcterms:modified xsi:type="dcterms:W3CDTF">2017-11-09T11:51:46Z</dcterms:modified>
</cp:coreProperties>
</file>